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3" r:id="rId8"/>
    <p:sldId id="276" r:id="rId9"/>
    <p:sldId id="264" r:id="rId10"/>
    <p:sldId id="273" r:id="rId11"/>
    <p:sldId id="274" r:id="rId12"/>
    <p:sldId id="277" r:id="rId13"/>
    <p:sldId id="271" r:id="rId14"/>
    <p:sldId id="272" r:id="rId15"/>
    <p:sldId id="268" r:id="rId16"/>
    <p:sldId id="269" r:id="rId17"/>
    <p:sldId id="282" r:id="rId18"/>
    <p:sldId id="261" r:id="rId19"/>
    <p:sldId id="267" r:id="rId20"/>
    <p:sldId id="270" r:id="rId21"/>
    <p:sldId id="265" r:id="rId22"/>
    <p:sldId id="266" r:id="rId23"/>
    <p:sldId id="278" r:id="rId24"/>
    <p:sldId id="279" r:id="rId25"/>
    <p:sldId id="280" r:id="rId26"/>
    <p:sldId id="283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7D0CE4-96E5-4875-8D69-B2E11D2960F9}">
          <p14:sldIdLst>
            <p14:sldId id="256"/>
            <p14:sldId id="258"/>
            <p14:sldId id="257"/>
            <p14:sldId id="262"/>
            <p14:sldId id="259"/>
            <p14:sldId id="260"/>
            <p14:sldId id="263"/>
            <p14:sldId id="276"/>
            <p14:sldId id="264"/>
            <p14:sldId id="273"/>
            <p14:sldId id="274"/>
            <p14:sldId id="277"/>
            <p14:sldId id="271"/>
            <p14:sldId id="272"/>
            <p14:sldId id="268"/>
            <p14:sldId id="269"/>
            <p14:sldId id="282"/>
            <p14:sldId id="261"/>
            <p14:sldId id="267"/>
            <p14:sldId id="270"/>
            <p14:sldId id="265"/>
            <p14:sldId id="266"/>
            <p14:sldId id="278"/>
            <p14:sldId id="279"/>
            <p14:sldId id="280"/>
            <p14:sldId id="283"/>
            <p14:sldId id="281"/>
            <p14:sldId id="284"/>
            <p14:sldId id="285"/>
          </p14:sldIdLst>
        </p14:section>
        <p14:section name="Untitled Section" id="{6334C2CD-56C5-46FB-82F1-6BB1096EE53E}">
          <p14:sldIdLst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4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51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17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4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2708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26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26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558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881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01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77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552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91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00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5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91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45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01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ADD5F63-3027-457F-ADFD-E8C42BE80D0B}" type="datetimeFigureOut">
              <a:rPr lang="en-GB" smtClean="0"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794BA-C5FC-44A9-ABCB-188AAEAC0F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60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834" y="944881"/>
            <a:ext cx="10945605" cy="2743200"/>
          </a:xfrm>
        </p:spPr>
        <p:txBody>
          <a:bodyPr/>
          <a:lstStyle/>
          <a:p>
            <a:r>
              <a:rPr lang="en-GB" dirty="0" smtClean="0"/>
              <a:t>Creating Android Apps using App Inventor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834" y="5310780"/>
            <a:ext cx="8825658" cy="861420"/>
          </a:xfrm>
        </p:spPr>
        <p:txBody>
          <a:bodyPr>
            <a:normAutofit fontScale="92500"/>
          </a:bodyPr>
          <a:lstStyle/>
          <a:p>
            <a:r>
              <a:rPr lang="en-GB" sz="3600" dirty="0" smtClean="0"/>
              <a:t>By SAM SANOOP (@snoopy_security)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1809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999" y="211077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Building animations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9" name="TextBox 8"/>
          <p:cNvSpPr txBox="1"/>
          <p:nvPr/>
        </p:nvSpPr>
        <p:spPr>
          <a:xfrm>
            <a:off x="2017680" y="1536640"/>
            <a:ext cx="818083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Creating Sprites and making them 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Useful when making games</a:t>
            </a: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2445709"/>
            <a:ext cx="2629801" cy="44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999" y="211077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Building animations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9" name="TextBox 8"/>
          <p:cNvSpPr txBox="1"/>
          <p:nvPr/>
        </p:nvSpPr>
        <p:spPr>
          <a:xfrm>
            <a:off x="2017680" y="1536640"/>
            <a:ext cx="818083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Set just increases the heading and speed of the ball every time it is flung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017680" y="2421925"/>
            <a:ext cx="6412331" cy="43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999" y="211077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Building animations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9" name="TextBox 8"/>
          <p:cNvSpPr txBox="1"/>
          <p:nvPr/>
        </p:nvSpPr>
        <p:spPr>
          <a:xfrm>
            <a:off x="2017680" y="1536640"/>
            <a:ext cx="8180832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Built-in variables can be accessed by selecting the orange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Useful when trying to access and  store variables (more on this later)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4"/>
          <a:srcRect l="61322" t="18993" r="6251" b="62491"/>
          <a:stretch/>
        </p:blipFill>
        <p:spPr>
          <a:xfrm>
            <a:off x="3782825" y="3429000"/>
            <a:ext cx="3068877" cy="11837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l="8958" t="12867" r="21862" b="79427"/>
          <a:stretch/>
        </p:blipFill>
        <p:spPr>
          <a:xfrm>
            <a:off x="2335427" y="2594408"/>
            <a:ext cx="5609967" cy="5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Drawing App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1826824" y="1396303"/>
            <a:ext cx="8180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Goal: Make an app that can be used as a drawing pad</a:t>
            </a: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92" y="1994853"/>
            <a:ext cx="2669897" cy="46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Drawing App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1826824" y="1396303"/>
            <a:ext cx="8180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Goal: Make an app that can be used as a drawing pad</a:t>
            </a: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69" y="1887369"/>
            <a:ext cx="8829288" cy="47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Variables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41" y="1375842"/>
            <a:ext cx="7884729" cy="48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Conditionals and Loops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62"/>
          <a:stretch/>
        </p:blipFill>
        <p:spPr>
          <a:xfrm>
            <a:off x="3069283" y="1171180"/>
            <a:ext cx="6673806" cy="568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The road so far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1826824" y="1396303"/>
            <a:ext cx="8180832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We have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Conditionals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Stored Procedures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Built in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 smtClean="0">
                <a:solidFill>
                  <a:schemeClr val="bg1"/>
                </a:solidFill>
              </a:rPr>
              <a:t>And more…..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r>
              <a:rPr lang="en-GB" sz="2200" dirty="0" smtClean="0">
                <a:solidFill>
                  <a:schemeClr val="bg1"/>
                </a:solidFill>
              </a:rPr>
              <a:t>Same thing, different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7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Building our first game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4" name="TextBox 3"/>
          <p:cNvSpPr txBox="1"/>
          <p:nvPr/>
        </p:nvSpPr>
        <p:spPr>
          <a:xfrm>
            <a:off x="1826824" y="1396303"/>
            <a:ext cx="818083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Lets build a ‘guess the number’ game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Computer picks a number between 1 and 10, the user will need to guess it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User is told and the app closes if the correct number is guessed</a:t>
            </a: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Lets break it down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4" name="TextBox 3"/>
          <p:cNvSpPr txBox="1"/>
          <p:nvPr/>
        </p:nvSpPr>
        <p:spPr>
          <a:xfrm>
            <a:off x="1858355" y="1349005"/>
            <a:ext cx="9808128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GB" sz="2400" dirty="0" smtClean="0">
                <a:solidFill>
                  <a:schemeClr val="bg1"/>
                </a:solidFill>
              </a:rPr>
              <a:t>Create a screen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smtClean="0">
                <a:solidFill>
                  <a:schemeClr val="bg1"/>
                </a:solidFill>
              </a:rPr>
              <a:t>Make the program pick a random number</a:t>
            </a:r>
          </a:p>
          <a:p>
            <a:pPr marL="457200" indent="-457200">
              <a:buAutoNum type="arabicPeriod"/>
            </a:pPr>
            <a:r>
              <a:rPr lang="en-GB" sz="2400" dirty="0" smtClean="0">
                <a:solidFill>
                  <a:schemeClr val="bg1"/>
                </a:solidFill>
              </a:rPr>
              <a:t>Get the user’s guess</a:t>
            </a:r>
          </a:p>
          <a:p>
            <a:pPr marL="457200" indent="-457200">
              <a:buAutoNum type="arabicPeriod"/>
            </a:pPr>
            <a:r>
              <a:rPr lang="en-GB" sz="2400" dirty="0" smtClean="0">
                <a:solidFill>
                  <a:schemeClr val="bg1"/>
                </a:solidFill>
              </a:rPr>
              <a:t>Compare the user’s guess to the program’s number</a:t>
            </a:r>
          </a:p>
          <a:p>
            <a:pPr marL="457200" indent="-457200">
              <a:buAutoNum type="arabicPeriod"/>
            </a:pPr>
            <a:r>
              <a:rPr lang="en-GB" sz="2400" dirty="0" smtClean="0">
                <a:solidFill>
                  <a:schemeClr val="bg1"/>
                </a:solidFill>
              </a:rPr>
              <a:t>Close the game when the correct number is guessed</a:t>
            </a:r>
          </a:p>
          <a:p>
            <a:pPr marL="457200" indent="-457200"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GB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GB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PS: When writing code, always break down your goal into little steps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Workshop Overview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3" name="TextBox 2"/>
          <p:cNvSpPr txBox="1"/>
          <p:nvPr/>
        </p:nvSpPr>
        <p:spPr>
          <a:xfrm>
            <a:off x="1975104" y="1994853"/>
            <a:ext cx="818083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Introduction to App Inventor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Setting Up our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Writing a Hello World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Building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bg1"/>
                </a:solidFill>
              </a:rPr>
              <a:t>Drawing </a:t>
            </a:r>
            <a:r>
              <a:rPr lang="en-GB" sz="2300" dirty="0" smtClean="0">
                <a:solidFill>
                  <a:schemeClr val="bg1"/>
                </a:solidFill>
              </a:rPr>
              <a:t>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Guess the number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Calculator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Pong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The end?</a:t>
            </a:r>
            <a:endParaRPr lang="en-GB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Try it out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28" y="1446114"/>
            <a:ext cx="9245162" cy="48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Exercise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4" name="TextBox 3"/>
          <p:cNvSpPr txBox="1"/>
          <p:nvPr/>
        </p:nvSpPr>
        <p:spPr>
          <a:xfrm>
            <a:off x="1921416" y="1597729"/>
            <a:ext cx="81808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Try to create a calculator from </a:t>
            </a:r>
          </a:p>
          <a:p>
            <a:r>
              <a:rPr lang="en-GB" sz="2200" dirty="0" smtClean="0">
                <a:solidFill>
                  <a:schemeClr val="bg1"/>
                </a:solidFill>
              </a:rPr>
              <a:t>     what we’ve learned so far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 smtClean="0">
                <a:solidFill>
                  <a:schemeClr val="bg1"/>
                </a:solidFill>
              </a:rPr>
              <a:t>Remember to break down the app.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r>
              <a:rPr lang="en-GB" sz="2200" dirty="0" smtClean="0">
                <a:solidFill>
                  <a:schemeClr val="bg1"/>
                </a:solidFill>
              </a:rPr>
              <a:t>Code reuse is highly recommended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90" y="326769"/>
            <a:ext cx="4323857" cy="65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Exercise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"/>
          <a:stretch/>
        </p:blipFill>
        <p:spPr>
          <a:xfrm>
            <a:off x="1804742" y="1813035"/>
            <a:ext cx="9271809" cy="46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567" y="2661100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Bored yet?; let’s make a real game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</p:spTree>
    <p:extLst>
      <p:ext uri="{BB962C8B-B14F-4D97-AF65-F5344CB8AC3E}">
        <p14:creationId xmlns:p14="http://schemas.microsoft.com/office/powerpoint/2010/main" val="15585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Pong Game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4" name="TextBox 3"/>
          <p:cNvSpPr txBox="1"/>
          <p:nvPr/>
        </p:nvSpPr>
        <p:spPr>
          <a:xfrm>
            <a:off x="1921416" y="1597730"/>
            <a:ext cx="55791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A pong game where the player has to keep hitting the ball which increases his score.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52" y="186336"/>
            <a:ext cx="3875002" cy="65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Lets break it down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4" name="TextBox 3"/>
          <p:cNvSpPr txBox="1"/>
          <p:nvPr/>
        </p:nvSpPr>
        <p:spPr>
          <a:xfrm>
            <a:off x="1921415" y="1597730"/>
            <a:ext cx="971864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Lets start by building a screen and adding the necessary components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62" y="2095221"/>
            <a:ext cx="3781682" cy="47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09583"/>
            <a:ext cx="4753153" cy="70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Paddle movement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4" name="TextBox 3"/>
          <p:cNvSpPr txBox="1"/>
          <p:nvPr/>
        </p:nvSpPr>
        <p:spPr>
          <a:xfrm>
            <a:off x="2473351" y="1660208"/>
            <a:ext cx="971864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Why is y axis 315?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768" y="2685143"/>
            <a:ext cx="10334452" cy="37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Making the ball move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685" y="1660208"/>
            <a:ext cx="10297470" cy="44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Making the collision happen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923" y="1660208"/>
            <a:ext cx="9120677" cy="44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What is App Inventor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4" name="TextBox 3"/>
          <p:cNvSpPr txBox="1"/>
          <p:nvPr/>
        </p:nvSpPr>
        <p:spPr>
          <a:xfrm>
            <a:off x="1802110" y="1767006"/>
            <a:ext cx="818083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Transforms </a:t>
            </a:r>
            <a:r>
              <a:rPr lang="en-GB" sz="2200" dirty="0">
                <a:solidFill>
                  <a:schemeClr val="bg1"/>
                </a:solidFill>
              </a:rPr>
              <a:t>the complex language of </a:t>
            </a:r>
            <a:r>
              <a:rPr lang="en-GB" sz="2200" dirty="0" smtClean="0">
                <a:solidFill>
                  <a:schemeClr val="bg1"/>
                </a:solidFill>
              </a:rPr>
              <a:t>android programming  </a:t>
            </a:r>
            <a:r>
              <a:rPr lang="en-GB" sz="2200" dirty="0">
                <a:solidFill>
                  <a:schemeClr val="bg1"/>
                </a:solidFill>
              </a:rPr>
              <a:t>into visual, drag-and-drop building </a:t>
            </a:r>
            <a:r>
              <a:rPr lang="en-GB" sz="2200" dirty="0" smtClean="0">
                <a:solidFill>
                  <a:schemeClr val="bg1"/>
                </a:solidFill>
              </a:rPr>
              <a:t>blocks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Allows us to create android applications very easily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Can create simple apps, mobile games using a variety of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Imagination is limit!</a:t>
            </a: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5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Counting scores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4066192" y="1369923"/>
            <a:ext cx="490363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Variables!!!!!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286" y="3036011"/>
            <a:ext cx="8054479" cy="198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Counting scores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4066192" y="1369923"/>
            <a:ext cx="490363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Variables!!!!!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37" y="2452914"/>
            <a:ext cx="9832969" cy="417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94" y="140432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Forgot something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2063221" y="1282838"/>
            <a:ext cx="86356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Emptying score at start of the game </a:t>
            </a: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794" y="2742486"/>
            <a:ext cx="9622774" cy="30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3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94" y="140432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Game over label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2063221" y="1282838"/>
            <a:ext cx="86356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 smtClean="0">
                <a:solidFill>
                  <a:schemeClr val="bg1"/>
                </a:solidFill>
              </a:rPr>
              <a:t>Booleans</a:t>
            </a: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361" t="69980" r="37035"/>
          <a:stretch/>
        </p:blipFill>
        <p:spPr>
          <a:xfrm>
            <a:off x="2222713" y="2942980"/>
            <a:ext cx="9647761" cy="18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94" y="140432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Game over label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2063221" y="1282838"/>
            <a:ext cx="863564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Using if statements to check if the ball hits the edge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047" y="1936882"/>
            <a:ext cx="8449152" cy="44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94" y="140432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Game over label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2063221" y="1282838"/>
            <a:ext cx="863564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Using if statements to check if the ball hits the edge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047" y="1936882"/>
            <a:ext cx="8449152" cy="44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94" y="140432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The END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1966548" y="1465995"/>
            <a:ext cx="1016009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Thank you for partaking in this workshop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Any questions? Tweet me at snoopy_security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Workshop materials will be available at </a:t>
            </a:r>
            <a:r>
              <a:rPr lang="en-GB" sz="2400" dirty="0">
                <a:solidFill>
                  <a:schemeClr val="bg1"/>
                </a:solidFill>
              </a:rPr>
              <a:t>https://github.com/snoopythesecuritydog/Public/tree/master/Presentations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sz="4400" dirty="0">
                <a:solidFill>
                  <a:schemeClr val="bg1"/>
                </a:solidFill>
              </a:rPr>
              <a:t>What is App Inventor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4" name="TextBox 3"/>
          <p:cNvSpPr txBox="1"/>
          <p:nvPr/>
        </p:nvSpPr>
        <p:spPr>
          <a:xfrm>
            <a:off x="2073958" y="1428452"/>
            <a:ext cx="818083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>
                <a:solidFill>
                  <a:schemeClr val="bg1"/>
                </a:solidFill>
              </a:rPr>
              <a:t>App Inventor uses visual blocks to create programs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r>
              <a:rPr lang="en-GB" sz="2200" dirty="0" smtClean="0">
                <a:solidFill>
                  <a:schemeClr val="bg1"/>
                </a:solidFill>
              </a:rPr>
              <a:t>App Inventor also allows us to access device hardware such as camera and video through various APIs</a:t>
            </a:r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94" b="90000" l="1383" r="96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77" y="2031665"/>
            <a:ext cx="6641741" cy="22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Setting Up App inventor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3" name="AutoShape 2" descr="Image result for app inventor companion"/>
          <p:cNvSpPr>
            <a:spLocks noChangeAspect="1" noChangeArrowheads="1"/>
          </p:cNvSpPr>
          <p:nvPr/>
        </p:nvSpPr>
        <p:spPr bwMode="auto">
          <a:xfrm>
            <a:off x="155575" y="-144463"/>
            <a:ext cx="7595054" cy="759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http://appinventor.mit.edu/explore/sites/all/files/SetupAI2/Wif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39" y="1815941"/>
            <a:ext cx="943927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1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620" y="33464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Hello World!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4" name="TextBox 3"/>
          <p:cNvSpPr txBox="1"/>
          <p:nvPr/>
        </p:nvSpPr>
        <p:spPr>
          <a:xfrm>
            <a:off x="1802110" y="1767006"/>
            <a:ext cx="818083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Lets build our first program!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27" y="475740"/>
            <a:ext cx="3756515" cy="59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999" y="211077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Designer and Block view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73" b="86364" l="0" r="98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14" y="921955"/>
            <a:ext cx="2352547" cy="802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20" y="1724374"/>
            <a:ext cx="4123629" cy="4835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2" t="7160"/>
          <a:stretch/>
        </p:blipFill>
        <p:spPr>
          <a:xfrm>
            <a:off x="6860399" y="1810871"/>
            <a:ext cx="4227976" cy="474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999" y="21107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Building code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38" y="1353163"/>
            <a:ext cx="2383403" cy="4657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69460" y="1961274"/>
            <a:ext cx="551672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Blocks are colour coded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All you have to do is put them in order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5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999" y="211077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Building code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34621" cy="6858000"/>
          </a:xfrm>
        </p:spPr>
      </p:pic>
      <p:sp>
        <p:nvSpPr>
          <p:cNvPr id="9" name="TextBox 8"/>
          <p:cNvSpPr txBox="1"/>
          <p:nvPr/>
        </p:nvSpPr>
        <p:spPr>
          <a:xfrm>
            <a:off x="1810999" y="1742293"/>
            <a:ext cx="81808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Blocks have logic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If the logic is wrong, the blocks won’t fit</a:t>
            </a: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</a:rPr>
              <a:t>Code can be saved and </a:t>
            </a:r>
            <a:r>
              <a:rPr lang="en-GB" sz="2200" dirty="0" smtClean="0">
                <a:solidFill>
                  <a:schemeClr val="bg1"/>
                </a:solidFill>
              </a:rPr>
              <a:t>reused on other screens</a:t>
            </a:r>
            <a:endParaRPr lang="en-GB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 smtClean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57" b="87705" l="1695" r="959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99" y="4496968"/>
            <a:ext cx="7626127" cy="19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2984</TotalTime>
  <Words>557</Words>
  <Application>Microsoft Office PowerPoint</Application>
  <PresentationFormat>Widescreen</PresentationFormat>
  <Paragraphs>296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Wingdings 3</vt:lpstr>
      <vt:lpstr>Ion</vt:lpstr>
      <vt:lpstr>Creating Android Apps using App Inventor</vt:lpstr>
      <vt:lpstr>Workshop Overview</vt:lpstr>
      <vt:lpstr>What is App Inventor</vt:lpstr>
      <vt:lpstr>What is App Inventor</vt:lpstr>
      <vt:lpstr>Setting Up App inventor</vt:lpstr>
      <vt:lpstr>Hello World!</vt:lpstr>
      <vt:lpstr>Designer and Block view</vt:lpstr>
      <vt:lpstr>Building code</vt:lpstr>
      <vt:lpstr>Building code</vt:lpstr>
      <vt:lpstr>Building animations</vt:lpstr>
      <vt:lpstr>Building animations</vt:lpstr>
      <vt:lpstr>Building animations</vt:lpstr>
      <vt:lpstr>Drawing App </vt:lpstr>
      <vt:lpstr>Drawing App </vt:lpstr>
      <vt:lpstr>Variables</vt:lpstr>
      <vt:lpstr>Conditionals and Loops</vt:lpstr>
      <vt:lpstr>The road so far</vt:lpstr>
      <vt:lpstr>Building our first game</vt:lpstr>
      <vt:lpstr>Lets break it down</vt:lpstr>
      <vt:lpstr>Try it out</vt:lpstr>
      <vt:lpstr>Exercise </vt:lpstr>
      <vt:lpstr>Exercise </vt:lpstr>
      <vt:lpstr>Bored yet?; let’s make a real game</vt:lpstr>
      <vt:lpstr>Pong Game</vt:lpstr>
      <vt:lpstr>Lets break it down</vt:lpstr>
      <vt:lpstr>PowerPoint Presentation</vt:lpstr>
      <vt:lpstr>Paddle movement</vt:lpstr>
      <vt:lpstr>Making the ball move</vt:lpstr>
      <vt:lpstr>Making the collision happen</vt:lpstr>
      <vt:lpstr>Counting scores </vt:lpstr>
      <vt:lpstr>Counting scores </vt:lpstr>
      <vt:lpstr>Forgot something</vt:lpstr>
      <vt:lpstr>Game over label</vt:lpstr>
      <vt:lpstr>Game over label</vt:lpstr>
      <vt:lpstr>Game over label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Android Apps using App Inventor</dc:title>
  <dc:creator>win7</dc:creator>
  <cp:lastModifiedBy>win7</cp:lastModifiedBy>
  <cp:revision>53</cp:revision>
  <dcterms:created xsi:type="dcterms:W3CDTF">2016-06-20T21:12:38Z</dcterms:created>
  <dcterms:modified xsi:type="dcterms:W3CDTF">2016-07-12T19:41:10Z</dcterms:modified>
</cp:coreProperties>
</file>